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2" r:id="rId3"/>
    <p:sldId id="263" r:id="rId4"/>
    <p:sldId id="264" r:id="rId5"/>
    <p:sldId id="266" r:id="rId6"/>
    <p:sldId id="265" r:id="rId7"/>
    <p:sldId id="268" r:id="rId8"/>
  </p:sldIdLst>
  <p:sldSz cx="6858000" cy="9906000" type="A4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20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18" y="108"/>
      </p:cViewPr>
      <p:guideLst>
        <p:guide orient="horz" pos="3120"/>
        <p:guide pos="2160"/>
        <p:guide pos="2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7B76-3232-469B-9D64-1619F65F8E07}" type="datetimeFigureOut">
              <a:rPr lang="en-CA" smtClean="0"/>
              <a:t>2024-07-29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00A-9611-458E-800C-C05888D7DB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686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7B76-3232-469B-9D64-1619F65F8E07}" type="datetimeFigureOut">
              <a:rPr lang="en-CA" smtClean="0"/>
              <a:t>2024-07-29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00A-9611-458E-800C-C05888D7DB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632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7B76-3232-469B-9D64-1619F65F8E07}" type="datetimeFigureOut">
              <a:rPr lang="en-CA" smtClean="0"/>
              <a:t>2024-07-29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00A-9611-458E-800C-C05888D7DB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736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7B76-3232-469B-9D64-1619F65F8E07}" type="datetimeFigureOut">
              <a:rPr lang="en-CA" smtClean="0"/>
              <a:t>2024-07-29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00A-9611-458E-800C-C05888D7DB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421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7B76-3232-469B-9D64-1619F65F8E07}" type="datetimeFigureOut">
              <a:rPr lang="en-CA" smtClean="0"/>
              <a:t>2024-07-29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00A-9611-458E-800C-C05888D7DB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29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7B76-3232-469B-9D64-1619F65F8E07}" type="datetimeFigureOut">
              <a:rPr lang="en-CA" smtClean="0"/>
              <a:t>2024-07-29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00A-9611-458E-800C-C05888D7DB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090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7B76-3232-469B-9D64-1619F65F8E07}" type="datetimeFigureOut">
              <a:rPr lang="en-CA" smtClean="0"/>
              <a:t>2024-07-29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00A-9611-458E-800C-C05888D7DB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477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7B76-3232-469B-9D64-1619F65F8E07}" type="datetimeFigureOut">
              <a:rPr lang="en-CA" smtClean="0"/>
              <a:t>2024-07-29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00A-9611-458E-800C-C05888D7DB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01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7B76-3232-469B-9D64-1619F65F8E07}" type="datetimeFigureOut">
              <a:rPr lang="en-CA" smtClean="0"/>
              <a:t>2024-07-29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00A-9611-458E-800C-C05888D7DB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613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7B76-3232-469B-9D64-1619F65F8E07}" type="datetimeFigureOut">
              <a:rPr lang="en-CA" smtClean="0"/>
              <a:t>2024-07-29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00A-9611-458E-800C-C05888D7DB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541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7B76-3232-469B-9D64-1619F65F8E07}" type="datetimeFigureOut">
              <a:rPr lang="en-CA" smtClean="0"/>
              <a:t>2024-07-29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00A-9611-458E-800C-C05888D7DB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454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B7B76-3232-469B-9D64-1619F65F8E07}" type="datetimeFigureOut">
              <a:rPr lang="en-CA" smtClean="0"/>
              <a:t>2024-07-29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800A-9611-458E-800C-C05888D7DB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526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87E9B80-F866-B494-17D5-FDF41F409E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5" y="-3830"/>
            <a:ext cx="2606107" cy="9732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7BDB02-32EF-F4E6-31CF-E2D2BD1CB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57" y="2192284"/>
            <a:ext cx="4878487" cy="5029200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52BD117D-B253-3186-17CF-E82D596B68C4}"/>
              </a:ext>
            </a:extLst>
          </p:cNvPr>
          <p:cNvSpPr/>
          <p:nvPr/>
        </p:nvSpPr>
        <p:spPr>
          <a:xfrm>
            <a:off x="16051" y="9537472"/>
            <a:ext cx="68258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tel</a:t>
            </a:r>
            <a:r>
              <a:rPr lang="en-CA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: 888-923-9813 | info@leisurecraft.com| web: www.leisurecraft.com</a:t>
            </a:r>
          </a:p>
        </p:txBody>
      </p:sp>
      <p:cxnSp>
        <p:nvCxnSpPr>
          <p:cNvPr id="61" name="Straight Arrow Connector 60"/>
          <p:cNvCxnSpPr>
            <a:cxnSpLocks/>
          </p:cNvCxnSpPr>
          <p:nvPr/>
        </p:nvCxnSpPr>
        <p:spPr>
          <a:xfrm flipV="1">
            <a:off x="6206878" y="2218924"/>
            <a:ext cx="0" cy="490045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 rot="16200000">
            <a:off x="5672173" y="4470424"/>
            <a:ext cx="1133179" cy="5193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72”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183 cm </a:t>
            </a:r>
            <a:endParaRPr lang="en-US" sz="900" b="1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218" name="Straight Connector 217"/>
          <p:cNvCxnSpPr>
            <a:cxnSpLocks/>
          </p:cNvCxnSpPr>
          <p:nvPr/>
        </p:nvCxnSpPr>
        <p:spPr>
          <a:xfrm flipH="1" flipV="1">
            <a:off x="3221202" y="2184282"/>
            <a:ext cx="2985676" cy="3464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D1F664E-D558-1DCC-806C-39A68DBEBBD8}"/>
              </a:ext>
            </a:extLst>
          </p:cNvPr>
          <p:cNvCxnSpPr>
            <a:cxnSpLocks/>
          </p:cNvCxnSpPr>
          <p:nvPr/>
        </p:nvCxnSpPr>
        <p:spPr>
          <a:xfrm>
            <a:off x="1850402" y="7057382"/>
            <a:ext cx="12859" cy="73015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1AC28C8-CB9D-F63D-D04A-77132EA7E157}"/>
              </a:ext>
            </a:extLst>
          </p:cNvPr>
          <p:cNvCxnSpPr>
            <a:cxnSpLocks/>
          </p:cNvCxnSpPr>
          <p:nvPr/>
        </p:nvCxnSpPr>
        <p:spPr>
          <a:xfrm flipH="1">
            <a:off x="978359" y="1974390"/>
            <a:ext cx="11567" cy="281822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8EB488A-BBF5-5195-D0BE-8CA99095BB18}"/>
              </a:ext>
            </a:extLst>
          </p:cNvPr>
          <p:cNvCxnSpPr>
            <a:cxnSpLocks/>
          </p:cNvCxnSpPr>
          <p:nvPr/>
        </p:nvCxnSpPr>
        <p:spPr>
          <a:xfrm flipH="1">
            <a:off x="355342" y="2863619"/>
            <a:ext cx="255054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597BFD07-1827-A9A8-BEC8-903FCD196C21}"/>
              </a:ext>
            </a:extLst>
          </p:cNvPr>
          <p:cNvCxnSpPr>
            <a:cxnSpLocks/>
          </p:cNvCxnSpPr>
          <p:nvPr/>
        </p:nvCxnSpPr>
        <p:spPr>
          <a:xfrm flipV="1">
            <a:off x="355342" y="2863619"/>
            <a:ext cx="6037" cy="358896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54D98058-3A31-C3D3-9A2C-D72612C1FCAC}"/>
              </a:ext>
            </a:extLst>
          </p:cNvPr>
          <p:cNvSpPr txBox="1"/>
          <p:nvPr/>
        </p:nvSpPr>
        <p:spPr>
          <a:xfrm rot="5400000">
            <a:off x="-157926" y="4467740"/>
            <a:ext cx="1004482" cy="5193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53”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134 cm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D7D2E1-2DE2-1FC2-5120-9C0F3FF3577C}"/>
              </a:ext>
            </a:extLst>
          </p:cNvPr>
          <p:cNvCxnSpPr>
            <a:cxnSpLocks/>
          </p:cNvCxnSpPr>
          <p:nvPr/>
        </p:nvCxnSpPr>
        <p:spPr>
          <a:xfrm flipH="1">
            <a:off x="355342" y="6452585"/>
            <a:ext cx="2821219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FAA8DA8-1DF6-71E8-E685-EAF5F7954D95}"/>
              </a:ext>
            </a:extLst>
          </p:cNvPr>
          <p:cNvSpPr txBox="1"/>
          <p:nvPr/>
        </p:nvSpPr>
        <p:spPr>
          <a:xfrm>
            <a:off x="2964553" y="7582696"/>
            <a:ext cx="1039913" cy="5246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48”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122 cm </a:t>
            </a:r>
            <a:endParaRPr lang="en-US" sz="900" b="1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80F141B-1561-690F-A5F2-AB9C22E6B221}"/>
              </a:ext>
            </a:extLst>
          </p:cNvPr>
          <p:cNvCxnSpPr>
            <a:cxnSpLocks/>
          </p:cNvCxnSpPr>
          <p:nvPr/>
        </p:nvCxnSpPr>
        <p:spPr>
          <a:xfrm>
            <a:off x="1850402" y="7790619"/>
            <a:ext cx="3145491" cy="640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80D038-0419-8D43-B729-750D860C1789}"/>
              </a:ext>
            </a:extLst>
          </p:cNvPr>
          <p:cNvCxnSpPr>
            <a:cxnSpLocks/>
          </p:cNvCxnSpPr>
          <p:nvPr/>
        </p:nvCxnSpPr>
        <p:spPr>
          <a:xfrm flipH="1" flipV="1">
            <a:off x="3605147" y="7119375"/>
            <a:ext cx="2601731" cy="2812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A9CB8B-8D1A-C6FE-9131-DE046276C913}"/>
              </a:ext>
            </a:extLst>
          </p:cNvPr>
          <p:cNvCxnSpPr>
            <a:cxnSpLocks/>
          </p:cNvCxnSpPr>
          <p:nvPr/>
        </p:nvCxnSpPr>
        <p:spPr>
          <a:xfrm>
            <a:off x="4995893" y="7084327"/>
            <a:ext cx="0" cy="71269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059EC33-C81C-AEBA-4DFA-FC299BDF3DF4}"/>
              </a:ext>
            </a:extLst>
          </p:cNvPr>
          <p:cNvSpPr txBox="1"/>
          <p:nvPr/>
        </p:nvSpPr>
        <p:spPr>
          <a:xfrm>
            <a:off x="2905883" y="1779262"/>
            <a:ext cx="1039913" cy="5246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72”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183 cm </a:t>
            </a:r>
            <a:endParaRPr lang="en-US" sz="900" b="1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F789BF7-2DFE-5B98-2DEC-BD7375B4EFC2}"/>
              </a:ext>
            </a:extLst>
          </p:cNvPr>
          <p:cNvCxnSpPr>
            <a:cxnSpLocks/>
          </p:cNvCxnSpPr>
          <p:nvPr/>
        </p:nvCxnSpPr>
        <p:spPr>
          <a:xfrm flipH="1">
            <a:off x="810364" y="5932351"/>
            <a:ext cx="2352143" cy="2510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63927E3-1EB7-EAE2-4B67-070C5F2D9293}"/>
              </a:ext>
            </a:extLst>
          </p:cNvPr>
          <p:cNvCxnSpPr>
            <a:cxnSpLocks/>
          </p:cNvCxnSpPr>
          <p:nvPr/>
        </p:nvCxnSpPr>
        <p:spPr>
          <a:xfrm flipH="1">
            <a:off x="810364" y="3347069"/>
            <a:ext cx="2352144" cy="640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BB1E430-3DF4-3AC2-DB7B-E70D8DE3A9A4}"/>
              </a:ext>
            </a:extLst>
          </p:cNvPr>
          <p:cNvCxnSpPr>
            <a:cxnSpLocks/>
          </p:cNvCxnSpPr>
          <p:nvPr/>
        </p:nvCxnSpPr>
        <p:spPr>
          <a:xfrm flipV="1">
            <a:off x="798965" y="3353471"/>
            <a:ext cx="0" cy="260926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FB31989-A630-3722-8C48-4BA43D8B8BB7}"/>
              </a:ext>
            </a:extLst>
          </p:cNvPr>
          <p:cNvSpPr txBox="1"/>
          <p:nvPr/>
        </p:nvSpPr>
        <p:spPr>
          <a:xfrm rot="5400000">
            <a:off x="277150" y="4517516"/>
            <a:ext cx="1004482" cy="5193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38 ½”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98 cm 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A1B88DD-72B5-BE82-0784-8523757DBD8D}"/>
              </a:ext>
            </a:extLst>
          </p:cNvPr>
          <p:cNvCxnSpPr>
            <a:cxnSpLocks/>
          </p:cNvCxnSpPr>
          <p:nvPr/>
        </p:nvCxnSpPr>
        <p:spPr>
          <a:xfrm>
            <a:off x="2659722" y="6183976"/>
            <a:ext cx="0" cy="117757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69E350C-02D8-F6FC-3CA0-175CBA0B5700}"/>
              </a:ext>
            </a:extLst>
          </p:cNvPr>
          <p:cNvCxnSpPr>
            <a:cxnSpLocks/>
          </p:cNvCxnSpPr>
          <p:nvPr/>
        </p:nvCxnSpPr>
        <p:spPr>
          <a:xfrm>
            <a:off x="4199431" y="6343600"/>
            <a:ext cx="0" cy="98878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2DA8268-E7EF-9D10-5793-F06DE657E2DB}"/>
              </a:ext>
            </a:extLst>
          </p:cNvPr>
          <p:cNvCxnSpPr>
            <a:cxnSpLocks/>
          </p:cNvCxnSpPr>
          <p:nvPr/>
        </p:nvCxnSpPr>
        <p:spPr>
          <a:xfrm flipV="1">
            <a:off x="2668679" y="7338418"/>
            <a:ext cx="1542896" cy="911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8ED4D38-360C-401A-4361-179BD1D47C6E}"/>
              </a:ext>
            </a:extLst>
          </p:cNvPr>
          <p:cNvSpPr txBox="1"/>
          <p:nvPr/>
        </p:nvSpPr>
        <p:spPr>
          <a:xfrm>
            <a:off x="2936227" y="7145640"/>
            <a:ext cx="103991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22 ¾”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58 cm </a:t>
            </a:r>
            <a:endParaRPr lang="en-US" sz="900" b="1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BF5E015-40C9-B90B-845F-18C9B8138016}"/>
              </a:ext>
            </a:extLst>
          </p:cNvPr>
          <p:cNvCxnSpPr>
            <a:cxnSpLocks/>
          </p:cNvCxnSpPr>
          <p:nvPr/>
        </p:nvCxnSpPr>
        <p:spPr>
          <a:xfrm>
            <a:off x="5868244" y="1974390"/>
            <a:ext cx="0" cy="288088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5482582-E2F8-59FF-FAD0-2CA6E78F8022}"/>
              </a:ext>
            </a:extLst>
          </p:cNvPr>
          <p:cNvCxnSpPr>
            <a:cxnSpLocks/>
          </p:cNvCxnSpPr>
          <p:nvPr/>
        </p:nvCxnSpPr>
        <p:spPr>
          <a:xfrm>
            <a:off x="989756" y="1978921"/>
            <a:ext cx="4878488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85AD43-05B6-1E8B-D591-F2BA7D35B08C}"/>
              </a:ext>
            </a:extLst>
          </p:cNvPr>
          <p:cNvCxnSpPr>
            <a:cxnSpLocks/>
          </p:cNvCxnSpPr>
          <p:nvPr/>
        </p:nvCxnSpPr>
        <p:spPr>
          <a:xfrm flipH="1">
            <a:off x="3586764" y="6551579"/>
            <a:ext cx="216633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046E0E-D6FB-DEFF-C962-DBC938E866AD}"/>
              </a:ext>
            </a:extLst>
          </p:cNvPr>
          <p:cNvCxnSpPr>
            <a:cxnSpLocks/>
          </p:cNvCxnSpPr>
          <p:nvPr/>
        </p:nvCxnSpPr>
        <p:spPr>
          <a:xfrm flipH="1">
            <a:off x="4669932" y="7196778"/>
            <a:ext cx="108316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F318370-15A0-D187-3BC4-1575190058F7}"/>
              </a:ext>
            </a:extLst>
          </p:cNvPr>
          <p:cNvCxnSpPr>
            <a:cxnSpLocks/>
          </p:cNvCxnSpPr>
          <p:nvPr/>
        </p:nvCxnSpPr>
        <p:spPr>
          <a:xfrm flipV="1">
            <a:off x="5753100" y="6551579"/>
            <a:ext cx="0" cy="64366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81A959B-BA81-BF28-8C59-5806C024D3EF}"/>
              </a:ext>
            </a:extLst>
          </p:cNvPr>
          <p:cNvSpPr txBox="1"/>
          <p:nvPr/>
        </p:nvSpPr>
        <p:spPr>
          <a:xfrm rot="16200000">
            <a:off x="5186511" y="6594194"/>
            <a:ext cx="11331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10”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25 cm </a:t>
            </a:r>
            <a:endParaRPr lang="en-US" sz="900" b="1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884464-AD1F-C0E2-97FE-12B07FFFF367}"/>
              </a:ext>
            </a:extLst>
          </p:cNvPr>
          <p:cNvCxnSpPr>
            <a:cxnSpLocks/>
          </p:cNvCxnSpPr>
          <p:nvPr/>
        </p:nvCxnSpPr>
        <p:spPr>
          <a:xfrm flipV="1">
            <a:off x="5528372" y="7088490"/>
            <a:ext cx="0" cy="14089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24B5BA3-A03E-D947-B73D-4146B20AB243}"/>
              </a:ext>
            </a:extLst>
          </p:cNvPr>
          <p:cNvSpPr txBox="1"/>
          <p:nvPr/>
        </p:nvSpPr>
        <p:spPr>
          <a:xfrm rot="16200000">
            <a:off x="5071501" y="7150644"/>
            <a:ext cx="8180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2”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5</a:t>
            </a:r>
            <a:r>
              <a:rPr lang="en-US" sz="105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cm</a:t>
            </a:r>
            <a:r>
              <a:rPr lang="en-US" sz="12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en-US" sz="900" b="1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7DF220-1D1B-AD9E-2141-713C1BEE0076}"/>
              </a:ext>
            </a:extLst>
          </p:cNvPr>
          <p:cNvSpPr/>
          <p:nvPr/>
        </p:nvSpPr>
        <p:spPr>
          <a:xfrm>
            <a:off x="5480506" y="119262"/>
            <a:ext cx="14265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09/2022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7B2BC4-EE2F-FC83-5E85-44043227012E}"/>
              </a:ext>
            </a:extLst>
          </p:cNvPr>
          <p:cNvSpPr/>
          <p:nvPr/>
        </p:nvSpPr>
        <p:spPr>
          <a:xfrm>
            <a:off x="-16050" y="475203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670C/672C</a:t>
            </a:r>
          </a:p>
          <a:p>
            <a:pPr algn="ctr"/>
            <a:r>
              <a:rPr lang="en-CA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6’x7’ (214cm) Barrel Sauna with Changeroom</a:t>
            </a:r>
            <a:endParaRPr lang="en-CA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04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DD36CF3-B7E6-4DC1-7D23-9D6EF7196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5" y="-3830"/>
            <a:ext cx="2606107" cy="973208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52BD117D-B253-3186-17CF-E82D596B68C4}"/>
              </a:ext>
            </a:extLst>
          </p:cNvPr>
          <p:cNvSpPr/>
          <p:nvPr/>
        </p:nvSpPr>
        <p:spPr>
          <a:xfrm>
            <a:off x="16051" y="9537471"/>
            <a:ext cx="68258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tel</a:t>
            </a:r>
            <a:r>
              <a:rPr lang="en-CA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: 888-923-9813 | info@leisurecraft.com| web: www.leisurecraft.com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66D0EF5-D885-8D91-A53E-9E2FFC31AF83}"/>
              </a:ext>
            </a:extLst>
          </p:cNvPr>
          <p:cNvSpPr/>
          <p:nvPr/>
        </p:nvSpPr>
        <p:spPr>
          <a:xfrm>
            <a:off x="16051" y="9537472"/>
            <a:ext cx="68258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tel</a:t>
            </a:r>
            <a:r>
              <a:rPr lang="en-CA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: 888-923-9813 | info@leisurecraft.com| web: www.leisurecraft.com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3F4123-4EB2-FB7B-0F03-A46F695CA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03" y="1970531"/>
            <a:ext cx="4944794" cy="50292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F154022-3D9E-28C2-C704-3F811DDBED2C}"/>
              </a:ext>
            </a:extLst>
          </p:cNvPr>
          <p:cNvCxnSpPr>
            <a:cxnSpLocks/>
          </p:cNvCxnSpPr>
          <p:nvPr/>
        </p:nvCxnSpPr>
        <p:spPr>
          <a:xfrm flipH="1" flipV="1">
            <a:off x="6129996" y="5401179"/>
            <a:ext cx="29878" cy="146647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3260F95-05E1-888C-B513-FA38E0E30F08}"/>
              </a:ext>
            </a:extLst>
          </p:cNvPr>
          <p:cNvSpPr txBox="1"/>
          <p:nvPr/>
        </p:nvSpPr>
        <p:spPr>
          <a:xfrm rot="16200000">
            <a:off x="5910411" y="4295925"/>
            <a:ext cx="11331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69 ¼”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176 cm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57104A-571C-7851-151C-BBAECD007D4B}"/>
              </a:ext>
            </a:extLst>
          </p:cNvPr>
          <p:cNvCxnSpPr>
            <a:cxnSpLocks/>
          </p:cNvCxnSpPr>
          <p:nvPr/>
        </p:nvCxnSpPr>
        <p:spPr>
          <a:xfrm flipH="1" flipV="1">
            <a:off x="3596089" y="2072314"/>
            <a:ext cx="2880911" cy="3342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506142-AF9A-470E-DCFD-7B2BBF1005C1}"/>
              </a:ext>
            </a:extLst>
          </p:cNvPr>
          <p:cNvCxnSpPr>
            <a:cxnSpLocks/>
          </p:cNvCxnSpPr>
          <p:nvPr/>
        </p:nvCxnSpPr>
        <p:spPr>
          <a:xfrm flipH="1">
            <a:off x="5553075" y="5405007"/>
            <a:ext cx="585335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41D399-DA7A-BEFF-5164-335DF086ABF1}"/>
              </a:ext>
            </a:extLst>
          </p:cNvPr>
          <p:cNvCxnSpPr>
            <a:cxnSpLocks/>
          </p:cNvCxnSpPr>
          <p:nvPr/>
        </p:nvCxnSpPr>
        <p:spPr>
          <a:xfrm flipH="1">
            <a:off x="3584055" y="6867654"/>
            <a:ext cx="2892945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FB14816-50B5-3C63-D67E-9A69150D064E}"/>
              </a:ext>
            </a:extLst>
          </p:cNvPr>
          <p:cNvSpPr txBox="1"/>
          <p:nvPr/>
        </p:nvSpPr>
        <p:spPr>
          <a:xfrm>
            <a:off x="3061443" y="1490940"/>
            <a:ext cx="10399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69 ¼”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176 cm </a:t>
            </a:r>
            <a:endParaRPr lang="en-US" sz="900" b="1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357F91-39BE-BE4A-9311-F7D3D99D01C9}"/>
              </a:ext>
            </a:extLst>
          </p:cNvPr>
          <p:cNvCxnSpPr>
            <a:cxnSpLocks/>
          </p:cNvCxnSpPr>
          <p:nvPr/>
        </p:nvCxnSpPr>
        <p:spPr>
          <a:xfrm>
            <a:off x="1525086" y="5478493"/>
            <a:ext cx="0" cy="193925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0117B85-9E09-ABF0-52D5-F6C4D6637774}"/>
              </a:ext>
            </a:extLst>
          </p:cNvPr>
          <p:cNvCxnSpPr>
            <a:cxnSpLocks/>
          </p:cNvCxnSpPr>
          <p:nvPr/>
        </p:nvCxnSpPr>
        <p:spPr>
          <a:xfrm>
            <a:off x="1525086" y="7426201"/>
            <a:ext cx="1150346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1749677-BEB0-5ED6-76B0-39FBFF726884}"/>
              </a:ext>
            </a:extLst>
          </p:cNvPr>
          <p:cNvSpPr txBox="1"/>
          <p:nvPr/>
        </p:nvSpPr>
        <p:spPr>
          <a:xfrm>
            <a:off x="1681596" y="7156139"/>
            <a:ext cx="86154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17 ½”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45 cm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435105E-99D0-A8F0-9A4F-105BA1EB9E01}"/>
              </a:ext>
            </a:extLst>
          </p:cNvPr>
          <p:cNvCxnSpPr>
            <a:cxnSpLocks/>
          </p:cNvCxnSpPr>
          <p:nvPr/>
        </p:nvCxnSpPr>
        <p:spPr>
          <a:xfrm>
            <a:off x="1231980" y="1747429"/>
            <a:ext cx="4698838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A2D11A-F461-5669-965F-2072B6585003}"/>
              </a:ext>
            </a:extLst>
          </p:cNvPr>
          <p:cNvCxnSpPr>
            <a:cxnSpLocks/>
          </p:cNvCxnSpPr>
          <p:nvPr/>
        </p:nvCxnSpPr>
        <p:spPr>
          <a:xfrm>
            <a:off x="2675432" y="5401179"/>
            <a:ext cx="0" cy="238473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3323637-8ADC-8312-A699-A781D5B2DE29}"/>
              </a:ext>
            </a:extLst>
          </p:cNvPr>
          <p:cNvCxnSpPr>
            <a:cxnSpLocks/>
          </p:cNvCxnSpPr>
          <p:nvPr/>
        </p:nvCxnSpPr>
        <p:spPr>
          <a:xfrm>
            <a:off x="4615189" y="5392199"/>
            <a:ext cx="34022" cy="247103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0086187-81A9-5699-5530-5077F2BB76A9}"/>
              </a:ext>
            </a:extLst>
          </p:cNvPr>
          <p:cNvSpPr txBox="1"/>
          <p:nvPr/>
        </p:nvSpPr>
        <p:spPr>
          <a:xfrm>
            <a:off x="4649211" y="7156139"/>
            <a:ext cx="10399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17 ½”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45 cm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5AB024-B2AE-AD6A-7AB5-EA40DAD1EB7D}"/>
              </a:ext>
            </a:extLst>
          </p:cNvPr>
          <p:cNvCxnSpPr>
            <a:cxnSpLocks/>
          </p:cNvCxnSpPr>
          <p:nvPr/>
        </p:nvCxnSpPr>
        <p:spPr>
          <a:xfrm>
            <a:off x="5643106" y="5445058"/>
            <a:ext cx="0" cy="199655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8941BDB-54D7-226D-EFA2-0447AF407D6F}"/>
              </a:ext>
            </a:extLst>
          </p:cNvPr>
          <p:cNvCxnSpPr>
            <a:cxnSpLocks/>
            <a:stCxn id="27" idx="1"/>
          </p:cNvCxnSpPr>
          <p:nvPr/>
        </p:nvCxnSpPr>
        <p:spPr>
          <a:xfrm>
            <a:off x="4649211" y="7417749"/>
            <a:ext cx="991742" cy="845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B83CF62-DB5B-3663-1015-0CBA5C8C777E}"/>
              </a:ext>
            </a:extLst>
          </p:cNvPr>
          <p:cNvCxnSpPr>
            <a:cxnSpLocks/>
          </p:cNvCxnSpPr>
          <p:nvPr/>
        </p:nvCxnSpPr>
        <p:spPr>
          <a:xfrm>
            <a:off x="2613519" y="7863229"/>
            <a:ext cx="2035692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1860755-6D43-05BB-9023-1F0CD347B2BB}"/>
              </a:ext>
            </a:extLst>
          </p:cNvPr>
          <p:cNvSpPr txBox="1"/>
          <p:nvPr/>
        </p:nvSpPr>
        <p:spPr>
          <a:xfrm>
            <a:off x="3111408" y="7607859"/>
            <a:ext cx="10399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26 ¾”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68 cm 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4CBC138-4A4D-E798-1231-FA19A3495A6F}"/>
              </a:ext>
            </a:extLst>
          </p:cNvPr>
          <p:cNvCxnSpPr>
            <a:cxnSpLocks/>
          </p:cNvCxnSpPr>
          <p:nvPr/>
        </p:nvCxnSpPr>
        <p:spPr>
          <a:xfrm flipV="1">
            <a:off x="6477000" y="2105741"/>
            <a:ext cx="0" cy="476191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6A9F0E3-B3AF-7F56-887E-9734C508FBB4}"/>
              </a:ext>
            </a:extLst>
          </p:cNvPr>
          <p:cNvSpPr txBox="1"/>
          <p:nvPr/>
        </p:nvSpPr>
        <p:spPr>
          <a:xfrm rot="16200000">
            <a:off x="5593285" y="5958244"/>
            <a:ext cx="11331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20”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51 cm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2977E2A-C054-824C-D4D1-B77174F84F1A}"/>
              </a:ext>
            </a:extLst>
          </p:cNvPr>
          <p:cNvCxnSpPr>
            <a:cxnSpLocks/>
          </p:cNvCxnSpPr>
          <p:nvPr/>
        </p:nvCxnSpPr>
        <p:spPr>
          <a:xfrm>
            <a:off x="1233785" y="1747429"/>
            <a:ext cx="0" cy="277409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A466F57-6D81-BD02-24C3-FF340105E6F6}"/>
              </a:ext>
            </a:extLst>
          </p:cNvPr>
          <p:cNvCxnSpPr>
            <a:cxnSpLocks/>
          </p:cNvCxnSpPr>
          <p:nvPr/>
        </p:nvCxnSpPr>
        <p:spPr>
          <a:xfrm>
            <a:off x="5941828" y="1747429"/>
            <a:ext cx="0" cy="275887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98A68BA-7ABE-E2E8-23C3-5E7A378C66D4}"/>
              </a:ext>
            </a:extLst>
          </p:cNvPr>
          <p:cNvCxnSpPr>
            <a:cxnSpLocks/>
          </p:cNvCxnSpPr>
          <p:nvPr/>
        </p:nvCxnSpPr>
        <p:spPr>
          <a:xfrm>
            <a:off x="4375643" y="6512667"/>
            <a:ext cx="0" cy="91353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C5753C0-6C25-FC5E-22E1-3B2ECF9410C5}"/>
              </a:ext>
            </a:extLst>
          </p:cNvPr>
          <p:cNvCxnSpPr>
            <a:cxnSpLocks/>
          </p:cNvCxnSpPr>
          <p:nvPr/>
        </p:nvCxnSpPr>
        <p:spPr>
          <a:xfrm>
            <a:off x="2811028" y="6510467"/>
            <a:ext cx="0" cy="93604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D628A11-278E-A4BB-A714-27A0D4350B01}"/>
              </a:ext>
            </a:extLst>
          </p:cNvPr>
          <p:cNvCxnSpPr>
            <a:cxnSpLocks/>
          </p:cNvCxnSpPr>
          <p:nvPr/>
        </p:nvCxnSpPr>
        <p:spPr>
          <a:xfrm flipV="1">
            <a:off x="2827842" y="7421343"/>
            <a:ext cx="1547801" cy="1541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72ADBA7-FE31-A825-6AFB-D863E116E316}"/>
              </a:ext>
            </a:extLst>
          </p:cNvPr>
          <p:cNvSpPr txBox="1"/>
          <p:nvPr/>
        </p:nvSpPr>
        <p:spPr>
          <a:xfrm>
            <a:off x="3076133" y="7156139"/>
            <a:ext cx="10399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23 ½”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60 cm 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79C22CE-F6E9-0A86-0A66-8F4A64EA7C9C}"/>
              </a:ext>
            </a:extLst>
          </p:cNvPr>
          <p:cNvCxnSpPr>
            <a:cxnSpLocks/>
          </p:cNvCxnSpPr>
          <p:nvPr/>
        </p:nvCxnSpPr>
        <p:spPr>
          <a:xfrm flipH="1">
            <a:off x="1249099" y="6867654"/>
            <a:ext cx="233230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36BFCFD-8E1D-000A-CAEF-93F4C38D2206}"/>
              </a:ext>
            </a:extLst>
          </p:cNvPr>
          <p:cNvCxnSpPr>
            <a:cxnSpLocks/>
          </p:cNvCxnSpPr>
          <p:nvPr/>
        </p:nvCxnSpPr>
        <p:spPr>
          <a:xfrm flipH="1">
            <a:off x="1238318" y="6510467"/>
            <a:ext cx="233230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3DD4D39-862D-6B6C-7891-A98EEA28338B}"/>
              </a:ext>
            </a:extLst>
          </p:cNvPr>
          <p:cNvCxnSpPr>
            <a:cxnSpLocks/>
          </p:cNvCxnSpPr>
          <p:nvPr/>
        </p:nvCxnSpPr>
        <p:spPr>
          <a:xfrm flipH="1" flipV="1">
            <a:off x="1233785" y="6512667"/>
            <a:ext cx="6083" cy="35498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2B217E7-36F1-5CDC-4F4B-038FDCC04A72}"/>
              </a:ext>
            </a:extLst>
          </p:cNvPr>
          <p:cNvSpPr txBox="1"/>
          <p:nvPr/>
        </p:nvSpPr>
        <p:spPr>
          <a:xfrm rot="5400000">
            <a:off x="436363" y="6453121"/>
            <a:ext cx="11331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3 ¼”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8 cm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890B322-D273-AE9F-4414-7B2EFC34D19C}"/>
              </a:ext>
            </a:extLst>
          </p:cNvPr>
          <p:cNvSpPr txBox="1"/>
          <p:nvPr/>
        </p:nvSpPr>
        <p:spPr>
          <a:xfrm>
            <a:off x="136351" y="8419563"/>
            <a:ext cx="6810549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Standard bench layout shown with optional sauna floor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(product # 402003)</a:t>
            </a:r>
            <a:endParaRPr lang="en-US" sz="900" b="1" i="1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F0C7CF-D863-9F74-F593-1986CBEA7F17}"/>
              </a:ext>
            </a:extLst>
          </p:cNvPr>
          <p:cNvSpPr/>
          <p:nvPr/>
        </p:nvSpPr>
        <p:spPr>
          <a:xfrm>
            <a:off x="-16050" y="475203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670C/672C</a:t>
            </a:r>
          </a:p>
          <a:p>
            <a:pPr algn="ctr"/>
            <a:r>
              <a:rPr lang="en-CA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6’x7’ (214cm) Barrel Sauna with Changeroom</a:t>
            </a:r>
            <a:endParaRPr lang="en-CA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590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EFD2DB-DCDF-840B-1EAB-DA854D0E1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16" y="3621287"/>
            <a:ext cx="5788125" cy="3181708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99DF3A13-D8EE-870F-EB6F-F695D2B79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5" y="-3830"/>
            <a:ext cx="2606107" cy="973208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52BD117D-B253-3186-17CF-E82D596B68C4}"/>
              </a:ext>
            </a:extLst>
          </p:cNvPr>
          <p:cNvSpPr/>
          <p:nvPr/>
        </p:nvSpPr>
        <p:spPr>
          <a:xfrm>
            <a:off x="16051" y="9537471"/>
            <a:ext cx="68258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tel</a:t>
            </a:r>
            <a:r>
              <a:rPr lang="en-CA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: 888-923-9813 | info@leisurecraft.com| web: www.leisurecraft.com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D1F664E-D558-1DCC-806C-39A68DBEBBD8}"/>
              </a:ext>
            </a:extLst>
          </p:cNvPr>
          <p:cNvCxnSpPr>
            <a:cxnSpLocks/>
          </p:cNvCxnSpPr>
          <p:nvPr/>
        </p:nvCxnSpPr>
        <p:spPr>
          <a:xfrm>
            <a:off x="1125116" y="6772489"/>
            <a:ext cx="3814" cy="14425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1AC28C8-CB9D-F63D-D04A-77132EA7E157}"/>
              </a:ext>
            </a:extLst>
          </p:cNvPr>
          <p:cNvCxnSpPr>
            <a:cxnSpLocks/>
          </p:cNvCxnSpPr>
          <p:nvPr/>
        </p:nvCxnSpPr>
        <p:spPr>
          <a:xfrm>
            <a:off x="637923" y="2680860"/>
            <a:ext cx="0" cy="111137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FAA8DA8-1DF6-71E8-E685-EAF5F7954D95}"/>
              </a:ext>
            </a:extLst>
          </p:cNvPr>
          <p:cNvSpPr txBox="1"/>
          <p:nvPr/>
        </p:nvSpPr>
        <p:spPr>
          <a:xfrm>
            <a:off x="1707992" y="6670991"/>
            <a:ext cx="10399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53”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135 cm 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80F141B-1561-690F-A5F2-AB9C22E6B221}"/>
              </a:ext>
            </a:extLst>
          </p:cNvPr>
          <p:cNvCxnSpPr>
            <a:cxnSpLocks/>
          </p:cNvCxnSpPr>
          <p:nvPr/>
        </p:nvCxnSpPr>
        <p:spPr>
          <a:xfrm>
            <a:off x="1125116" y="6921118"/>
            <a:ext cx="2142929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059EC33-C81C-AEBA-4DFA-FC299BDF3DF4}"/>
              </a:ext>
            </a:extLst>
          </p:cNvPr>
          <p:cNvSpPr txBox="1"/>
          <p:nvPr/>
        </p:nvSpPr>
        <p:spPr>
          <a:xfrm>
            <a:off x="2950548" y="2419250"/>
            <a:ext cx="10399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131”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333 cm 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A1B88DD-72B5-BE82-0784-8523757DBD8D}"/>
              </a:ext>
            </a:extLst>
          </p:cNvPr>
          <p:cNvCxnSpPr>
            <a:cxnSpLocks/>
          </p:cNvCxnSpPr>
          <p:nvPr/>
        </p:nvCxnSpPr>
        <p:spPr>
          <a:xfrm>
            <a:off x="572869" y="6211963"/>
            <a:ext cx="0" cy="71232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2DA8268-E7EF-9D10-5793-F06DE657E2DB}"/>
              </a:ext>
            </a:extLst>
          </p:cNvPr>
          <p:cNvCxnSpPr>
            <a:cxnSpLocks/>
          </p:cNvCxnSpPr>
          <p:nvPr/>
        </p:nvCxnSpPr>
        <p:spPr>
          <a:xfrm>
            <a:off x="572869" y="6916741"/>
            <a:ext cx="353225" cy="754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BF5E015-40C9-B90B-845F-18C9B8138016}"/>
              </a:ext>
            </a:extLst>
          </p:cNvPr>
          <p:cNvCxnSpPr>
            <a:cxnSpLocks/>
          </p:cNvCxnSpPr>
          <p:nvPr/>
        </p:nvCxnSpPr>
        <p:spPr>
          <a:xfrm>
            <a:off x="6162411" y="6213657"/>
            <a:ext cx="0" cy="73758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5482582-E2F8-59FF-FAD0-2CA6E78F8022}"/>
              </a:ext>
            </a:extLst>
          </p:cNvPr>
          <p:cNvCxnSpPr>
            <a:cxnSpLocks/>
          </p:cNvCxnSpPr>
          <p:nvPr/>
        </p:nvCxnSpPr>
        <p:spPr>
          <a:xfrm>
            <a:off x="637923" y="2680860"/>
            <a:ext cx="5468666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99F226-4157-D0BA-06D9-2404B222C211}"/>
              </a:ext>
            </a:extLst>
          </p:cNvPr>
          <p:cNvCxnSpPr>
            <a:cxnSpLocks/>
          </p:cNvCxnSpPr>
          <p:nvPr/>
        </p:nvCxnSpPr>
        <p:spPr>
          <a:xfrm>
            <a:off x="6106589" y="2680860"/>
            <a:ext cx="0" cy="111137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835CE1-0C7E-C928-1D06-038433AA1C11}"/>
              </a:ext>
            </a:extLst>
          </p:cNvPr>
          <p:cNvCxnSpPr>
            <a:cxnSpLocks/>
          </p:cNvCxnSpPr>
          <p:nvPr/>
        </p:nvCxnSpPr>
        <p:spPr>
          <a:xfrm>
            <a:off x="926094" y="6714474"/>
            <a:ext cx="0" cy="20981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60E1A1C-270F-104D-6970-0B3CEF09AFE5}"/>
              </a:ext>
            </a:extLst>
          </p:cNvPr>
          <p:cNvCxnSpPr>
            <a:cxnSpLocks/>
          </p:cNvCxnSpPr>
          <p:nvPr/>
        </p:nvCxnSpPr>
        <p:spPr>
          <a:xfrm>
            <a:off x="5967925" y="3173782"/>
            <a:ext cx="0" cy="67512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C7498D6-A3C4-BB50-4771-6CF9FB991636}"/>
              </a:ext>
            </a:extLst>
          </p:cNvPr>
          <p:cNvCxnSpPr>
            <a:cxnSpLocks/>
          </p:cNvCxnSpPr>
          <p:nvPr/>
        </p:nvCxnSpPr>
        <p:spPr>
          <a:xfrm>
            <a:off x="782114" y="3173782"/>
            <a:ext cx="0" cy="61845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A1A3347-D539-A36C-66FB-7AD21395F45A}"/>
              </a:ext>
            </a:extLst>
          </p:cNvPr>
          <p:cNvCxnSpPr>
            <a:cxnSpLocks/>
          </p:cNvCxnSpPr>
          <p:nvPr/>
        </p:nvCxnSpPr>
        <p:spPr>
          <a:xfrm>
            <a:off x="5724255" y="6961227"/>
            <a:ext cx="438156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078C2B0-542A-49E8-1B60-FC6695C50906}"/>
              </a:ext>
            </a:extLst>
          </p:cNvPr>
          <p:cNvSpPr txBox="1"/>
          <p:nvPr/>
        </p:nvSpPr>
        <p:spPr>
          <a:xfrm>
            <a:off x="5446894" y="6951239"/>
            <a:ext cx="10399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5 ½”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14 cm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19C4FC-EC78-BBB6-0485-2EC639E4E0EA}"/>
              </a:ext>
            </a:extLst>
          </p:cNvPr>
          <p:cNvSpPr/>
          <p:nvPr/>
        </p:nvSpPr>
        <p:spPr>
          <a:xfrm>
            <a:off x="16051" y="9537472"/>
            <a:ext cx="68258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tel</a:t>
            </a:r>
            <a:r>
              <a:rPr lang="en-CA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: 888-923-9813 | info@leisurecraft.com| web: www.leisurecraft.com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75D90-4997-182A-EA70-7ED62823D598}"/>
              </a:ext>
            </a:extLst>
          </p:cNvPr>
          <p:cNvCxnSpPr>
            <a:cxnSpLocks/>
          </p:cNvCxnSpPr>
          <p:nvPr/>
        </p:nvCxnSpPr>
        <p:spPr>
          <a:xfrm>
            <a:off x="5724255" y="6728002"/>
            <a:ext cx="0" cy="23322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8663A977-9994-F065-E3EF-1880EC667118}"/>
              </a:ext>
            </a:extLst>
          </p:cNvPr>
          <p:cNvSpPr txBox="1"/>
          <p:nvPr/>
        </p:nvSpPr>
        <p:spPr>
          <a:xfrm>
            <a:off x="262157" y="6951239"/>
            <a:ext cx="10399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5 ½”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14 cm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87A4A4-C37F-18FC-FA2C-FA0FBA3EB2BF}"/>
              </a:ext>
            </a:extLst>
          </p:cNvPr>
          <p:cNvSpPr/>
          <p:nvPr/>
        </p:nvSpPr>
        <p:spPr>
          <a:xfrm>
            <a:off x="-16050" y="475203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670C/672C</a:t>
            </a:r>
          </a:p>
          <a:p>
            <a:pPr algn="ctr"/>
            <a:r>
              <a:rPr lang="en-CA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6’x7’ (214cm) Barrel Sauna with Changeroom</a:t>
            </a:r>
            <a:endParaRPr lang="en-CA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39D924-664D-7E49-E82E-6D88CD1F0221}"/>
              </a:ext>
            </a:extLst>
          </p:cNvPr>
          <p:cNvCxnSpPr>
            <a:cxnSpLocks/>
          </p:cNvCxnSpPr>
          <p:nvPr/>
        </p:nvCxnSpPr>
        <p:spPr>
          <a:xfrm>
            <a:off x="4020681" y="3173782"/>
            <a:ext cx="0" cy="67512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2D050E-F7F9-2957-85CD-2A67843B8CBF}"/>
              </a:ext>
            </a:extLst>
          </p:cNvPr>
          <p:cNvCxnSpPr>
            <a:cxnSpLocks/>
          </p:cNvCxnSpPr>
          <p:nvPr/>
        </p:nvCxnSpPr>
        <p:spPr>
          <a:xfrm>
            <a:off x="3911143" y="3173782"/>
            <a:ext cx="0" cy="67512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CBDB99-6106-BDE6-DF61-37A534FBEA6F}"/>
              </a:ext>
            </a:extLst>
          </p:cNvPr>
          <p:cNvCxnSpPr>
            <a:cxnSpLocks/>
          </p:cNvCxnSpPr>
          <p:nvPr/>
        </p:nvCxnSpPr>
        <p:spPr>
          <a:xfrm>
            <a:off x="782114" y="3173782"/>
            <a:ext cx="3129029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4B33B97-6E25-277F-2B58-B1483215717B}"/>
              </a:ext>
            </a:extLst>
          </p:cNvPr>
          <p:cNvCxnSpPr>
            <a:cxnSpLocks/>
          </p:cNvCxnSpPr>
          <p:nvPr/>
        </p:nvCxnSpPr>
        <p:spPr>
          <a:xfrm flipV="1">
            <a:off x="4020681" y="3173782"/>
            <a:ext cx="1947244" cy="195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EE96A64-33A2-F7F6-BF20-277B8CED1848}"/>
              </a:ext>
            </a:extLst>
          </p:cNvPr>
          <p:cNvSpPr txBox="1"/>
          <p:nvPr/>
        </p:nvSpPr>
        <p:spPr>
          <a:xfrm>
            <a:off x="4472331" y="2912172"/>
            <a:ext cx="10399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46 ½”</a:t>
            </a:r>
          </a:p>
          <a:p>
            <a:pPr algn="ctr"/>
            <a:r>
              <a:rPr lang="en-US" sz="1400" b="1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118 </a:t>
            </a:r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cm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1AD6DF-52F4-7134-5B0C-C6167584F008}"/>
              </a:ext>
            </a:extLst>
          </p:cNvPr>
          <p:cNvSpPr txBox="1"/>
          <p:nvPr/>
        </p:nvSpPr>
        <p:spPr>
          <a:xfrm>
            <a:off x="1828110" y="2912172"/>
            <a:ext cx="10399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75 ½”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192 cm 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9C7D816-504F-F903-57B5-E2D3B799AF54}"/>
              </a:ext>
            </a:extLst>
          </p:cNvPr>
          <p:cNvCxnSpPr>
            <a:cxnSpLocks/>
          </p:cNvCxnSpPr>
          <p:nvPr/>
        </p:nvCxnSpPr>
        <p:spPr>
          <a:xfrm>
            <a:off x="3268045" y="6768497"/>
            <a:ext cx="3814" cy="18274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21F411-308F-21AB-08A9-CDE36E29A4AB}"/>
              </a:ext>
            </a:extLst>
          </p:cNvPr>
          <p:cNvCxnSpPr>
            <a:cxnSpLocks/>
          </p:cNvCxnSpPr>
          <p:nvPr/>
        </p:nvCxnSpPr>
        <p:spPr>
          <a:xfrm>
            <a:off x="3467778" y="6924290"/>
            <a:ext cx="2044466" cy="1662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697E560-0DF7-267C-C746-629569B96E0C}"/>
              </a:ext>
            </a:extLst>
          </p:cNvPr>
          <p:cNvCxnSpPr>
            <a:cxnSpLocks/>
          </p:cNvCxnSpPr>
          <p:nvPr/>
        </p:nvCxnSpPr>
        <p:spPr>
          <a:xfrm>
            <a:off x="3467778" y="6768497"/>
            <a:ext cx="3814" cy="18274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5149B0A-D3BE-1440-BBB3-A37C876B45BF}"/>
              </a:ext>
            </a:extLst>
          </p:cNvPr>
          <p:cNvCxnSpPr>
            <a:cxnSpLocks/>
          </p:cNvCxnSpPr>
          <p:nvPr/>
        </p:nvCxnSpPr>
        <p:spPr>
          <a:xfrm>
            <a:off x="5512244" y="6758170"/>
            <a:ext cx="3814" cy="18274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A89EEF51-5C43-7E6A-ABF6-9F5423C8F4B2}"/>
              </a:ext>
            </a:extLst>
          </p:cNvPr>
          <p:cNvSpPr txBox="1"/>
          <p:nvPr/>
        </p:nvSpPr>
        <p:spPr>
          <a:xfrm>
            <a:off x="4045548" y="6689629"/>
            <a:ext cx="10399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53”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135 cm </a:t>
            </a:r>
          </a:p>
        </p:txBody>
      </p:sp>
    </p:spTree>
    <p:extLst>
      <p:ext uri="{BB962C8B-B14F-4D97-AF65-F5344CB8AC3E}">
        <p14:creationId xmlns:p14="http://schemas.microsoft.com/office/powerpoint/2010/main" val="1836342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4B87EA3-42B9-1AF6-7FF0-80BBEDFC2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5" y="-3830"/>
            <a:ext cx="2606107" cy="973208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52BD117D-B253-3186-17CF-E82D596B68C4}"/>
              </a:ext>
            </a:extLst>
          </p:cNvPr>
          <p:cNvSpPr/>
          <p:nvPr/>
        </p:nvSpPr>
        <p:spPr>
          <a:xfrm>
            <a:off x="16051" y="9537471"/>
            <a:ext cx="68258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tel</a:t>
            </a:r>
            <a:r>
              <a:rPr lang="en-CA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: 888-923-9813 | info@leisurecraft.com| web: www.leisurecraft.com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1115F0F-C908-E0DE-7305-C2C4C4911A45}"/>
              </a:ext>
            </a:extLst>
          </p:cNvPr>
          <p:cNvSpPr/>
          <p:nvPr/>
        </p:nvSpPr>
        <p:spPr>
          <a:xfrm>
            <a:off x="1753518" y="1765168"/>
            <a:ext cx="335096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67SSU</a:t>
            </a:r>
          </a:p>
          <a:p>
            <a:pPr algn="ctr"/>
            <a:r>
              <a:rPr lang="fr-FR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Signature Sauna </a:t>
            </a:r>
            <a:r>
              <a:rPr lang="fr-FR" sz="14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Benches</a:t>
            </a:r>
            <a:r>
              <a:rPr lang="fr-FR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6’x7’ Barrel </a:t>
            </a:r>
            <a:endParaRPr lang="en-CA" sz="14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F95CFE-E063-16C8-D387-2C55BCAC4C5D}"/>
              </a:ext>
            </a:extLst>
          </p:cNvPr>
          <p:cNvSpPr/>
          <p:nvPr/>
        </p:nvSpPr>
        <p:spPr>
          <a:xfrm>
            <a:off x="16051" y="9537472"/>
            <a:ext cx="68258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tel</a:t>
            </a:r>
            <a:r>
              <a:rPr lang="en-CA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: 888-923-9813 | info@leisurecraft.com| web: www.leisurecraft.com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C1A192-F019-1BB0-FBD2-B5D8DDB18158}"/>
              </a:ext>
            </a:extLst>
          </p:cNvPr>
          <p:cNvSpPr/>
          <p:nvPr/>
        </p:nvSpPr>
        <p:spPr>
          <a:xfrm>
            <a:off x="-16050" y="475203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670C/672C</a:t>
            </a:r>
          </a:p>
          <a:p>
            <a:pPr algn="ctr"/>
            <a:r>
              <a:rPr lang="en-CA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6’x7’ (214cm) Barrel Sauna with Changeroom</a:t>
            </a:r>
            <a:endParaRPr lang="en-CA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D92C1-F705-D90A-85F1-1C2A88D8C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2492682"/>
            <a:ext cx="5003800" cy="5029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C7424B-8ED3-6FE4-2779-F15ABBE683D2}"/>
              </a:ext>
            </a:extLst>
          </p:cNvPr>
          <p:cNvCxnSpPr>
            <a:cxnSpLocks/>
          </p:cNvCxnSpPr>
          <p:nvPr/>
        </p:nvCxnSpPr>
        <p:spPr>
          <a:xfrm flipH="1" flipV="1">
            <a:off x="815544" y="7350577"/>
            <a:ext cx="5567018" cy="3523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D0E181-94DC-86EB-1C62-A740B73539B3}"/>
              </a:ext>
            </a:extLst>
          </p:cNvPr>
          <p:cNvCxnSpPr>
            <a:cxnSpLocks/>
          </p:cNvCxnSpPr>
          <p:nvPr/>
        </p:nvCxnSpPr>
        <p:spPr>
          <a:xfrm flipH="1" flipV="1">
            <a:off x="2234654" y="6850446"/>
            <a:ext cx="2727" cy="149799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7DF144C-5DA8-3A89-E926-3C3087932A44}"/>
              </a:ext>
            </a:extLst>
          </p:cNvPr>
          <p:cNvSpPr txBox="1"/>
          <p:nvPr/>
        </p:nvSpPr>
        <p:spPr>
          <a:xfrm>
            <a:off x="1409280" y="7452486"/>
            <a:ext cx="86154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18 ¼”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46 cm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B201825-DE06-3BC4-2D58-B603E10E4C11}"/>
              </a:ext>
            </a:extLst>
          </p:cNvPr>
          <p:cNvCxnSpPr>
            <a:cxnSpLocks/>
          </p:cNvCxnSpPr>
          <p:nvPr/>
        </p:nvCxnSpPr>
        <p:spPr>
          <a:xfrm flipV="1">
            <a:off x="6382562" y="5719762"/>
            <a:ext cx="11929" cy="166604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FE82BE2-3ED9-F1F2-068E-1A6A3407A41E}"/>
              </a:ext>
            </a:extLst>
          </p:cNvPr>
          <p:cNvCxnSpPr>
            <a:cxnSpLocks/>
          </p:cNvCxnSpPr>
          <p:nvPr/>
        </p:nvCxnSpPr>
        <p:spPr>
          <a:xfrm flipH="1">
            <a:off x="1215595" y="7707060"/>
            <a:ext cx="1248921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D67961B-C552-8BC1-FDBC-EAEB6320F517}"/>
              </a:ext>
            </a:extLst>
          </p:cNvPr>
          <p:cNvCxnSpPr>
            <a:cxnSpLocks/>
          </p:cNvCxnSpPr>
          <p:nvPr/>
        </p:nvCxnSpPr>
        <p:spPr>
          <a:xfrm flipH="1" flipV="1">
            <a:off x="1212430" y="5719763"/>
            <a:ext cx="3165" cy="198729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CD96BE-99ED-E17B-A7E6-22B0CC35257A}"/>
              </a:ext>
            </a:extLst>
          </p:cNvPr>
          <p:cNvCxnSpPr>
            <a:cxnSpLocks/>
          </p:cNvCxnSpPr>
          <p:nvPr/>
        </p:nvCxnSpPr>
        <p:spPr>
          <a:xfrm flipV="1">
            <a:off x="4333378" y="6858390"/>
            <a:ext cx="0" cy="95233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D49C113-A494-F7BA-A49F-A6845805AFD7}"/>
              </a:ext>
            </a:extLst>
          </p:cNvPr>
          <p:cNvCxnSpPr>
            <a:cxnSpLocks/>
          </p:cNvCxnSpPr>
          <p:nvPr/>
        </p:nvCxnSpPr>
        <p:spPr>
          <a:xfrm flipH="1" flipV="1">
            <a:off x="2237381" y="8344469"/>
            <a:ext cx="2351137" cy="794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D32E1D2-AFB0-11B5-F3DD-91DFF01F5257}"/>
              </a:ext>
            </a:extLst>
          </p:cNvPr>
          <p:cNvSpPr txBox="1"/>
          <p:nvPr/>
        </p:nvSpPr>
        <p:spPr>
          <a:xfrm>
            <a:off x="3033461" y="8078229"/>
            <a:ext cx="86154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35 ½”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90 cm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9A989C1-4B10-63DC-7980-2879183C7D2F}"/>
              </a:ext>
            </a:extLst>
          </p:cNvPr>
          <p:cNvCxnSpPr>
            <a:cxnSpLocks/>
          </p:cNvCxnSpPr>
          <p:nvPr/>
        </p:nvCxnSpPr>
        <p:spPr>
          <a:xfrm flipV="1">
            <a:off x="5568351" y="5719763"/>
            <a:ext cx="0" cy="198729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4C2D44-CEE7-B6E6-F3C0-A8000A55CDC6}"/>
              </a:ext>
            </a:extLst>
          </p:cNvPr>
          <p:cNvCxnSpPr>
            <a:cxnSpLocks/>
          </p:cNvCxnSpPr>
          <p:nvPr/>
        </p:nvCxnSpPr>
        <p:spPr>
          <a:xfrm flipH="1">
            <a:off x="4333378" y="7707060"/>
            <a:ext cx="1234973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78ADFEE-32AF-C6B2-3DAF-F7C28BDAE13E}"/>
              </a:ext>
            </a:extLst>
          </p:cNvPr>
          <p:cNvSpPr txBox="1"/>
          <p:nvPr/>
        </p:nvSpPr>
        <p:spPr>
          <a:xfrm rot="16200000">
            <a:off x="5823109" y="6291175"/>
            <a:ext cx="11331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24 ½”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62 cm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4E4FF25-E18A-3A82-DE27-C05C7A43E38E}"/>
              </a:ext>
            </a:extLst>
          </p:cNvPr>
          <p:cNvCxnSpPr>
            <a:cxnSpLocks/>
          </p:cNvCxnSpPr>
          <p:nvPr/>
        </p:nvCxnSpPr>
        <p:spPr>
          <a:xfrm flipV="1">
            <a:off x="2468017" y="5719763"/>
            <a:ext cx="0" cy="209096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A82C693-D2D5-09F1-1C90-071D034978B8}"/>
              </a:ext>
            </a:extLst>
          </p:cNvPr>
          <p:cNvCxnSpPr>
            <a:cxnSpLocks/>
          </p:cNvCxnSpPr>
          <p:nvPr/>
        </p:nvCxnSpPr>
        <p:spPr>
          <a:xfrm flipH="1">
            <a:off x="2468017" y="7816080"/>
            <a:ext cx="1865361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1873665-7FBF-168D-2322-8AF6C46D6387}"/>
              </a:ext>
            </a:extLst>
          </p:cNvPr>
          <p:cNvCxnSpPr>
            <a:cxnSpLocks/>
          </p:cNvCxnSpPr>
          <p:nvPr/>
        </p:nvCxnSpPr>
        <p:spPr>
          <a:xfrm flipH="1" flipV="1">
            <a:off x="4585791" y="6858390"/>
            <a:ext cx="2727" cy="149005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5595F25-1964-4B13-8FBC-399EF842E7C7}"/>
              </a:ext>
            </a:extLst>
          </p:cNvPr>
          <p:cNvSpPr txBox="1"/>
          <p:nvPr/>
        </p:nvSpPr>
        <p:spPr>
          <a:xfrm>
            <a:off x="3040463" y="7553925"/>
            <a:ext cx="86154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28 ¾”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73 cm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C5736F-82C0-AC14-60F0-6F7F45893097}"/>
              </a:ext>
            </a:extLst>
          </p:cNvPr>
          <p:cNvSpPr txBox="1"/>
          <p:nvPr/>
        </p:nvSpPr>
        <p:spPr>
          <a:xfrm>
            <a:off x="4668027" y="7452486"/>
            <a:ext cx="86154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18 ¼”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46 cm 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7DB4BC5-DE14-18B7-8F26-64E75F6DE540}"/>
              </a:ext>
            </a:extLst>
          </p:cNvPr>
          <p:cNvCxnSpPr>
            <a:cxnSpLocks/>
          </p:cNvCxnSpPr>
          <p:nvPr/>
        </p:nvCxnSpPr>
        <p:spPr>
          <a:xfrm flipH="1">
            <a:off x="5491163" y="5719763"/>
            <a:ext cx="90332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B4AEE0B-F82A-FA53-D21A-FB88346D32B9}"/>
              </a:ext>
            </a:extLst>
          </p:cNvPr>
          <p:cNvCxnSpPr>
            <a:cxnSpLocks/>
          </p:cNvCxnSpPr>
          <p:nvPr/>
        </p:nvCxnSpPr>
        <p:spPr>
          <a:xfrm flipH="1">
            <a:off x="4414536" y="6858390"/>
            <a:ext cx="1443339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D06F712-E64B-1500-9DE2-159B87FB61EF}"/>
              </a:ext>
            </a:extLst>
          </p:cNvPr>
          <p:cNvCxnSpPr>
            <a:cxnSpLocks/>
          </p:cNvCxnSpPr>
          <p:nvPr/>
        </p:nvCxnSpPr>
        <p:spPr>
          <a:xfrm flipV="1">
            <a:off x="5857875" y="5719762"/>
            <a:ext cx="5964" cy="113862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95DB144-CEC8-D8A8-3659-6B08556816A2}"/>
              </a:ext>
            </a:extLst>
          </p:cNvPr>
          <p:cNvSpPr txBox="1"/>
          <p:nvPr/>
        </p:nvSpPr>
        <p:spPr>
          <a:xfrm rot="16200000">
            <a:off x="5360642" y="6075995"/>
            <a:ext cx="103066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18”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46 cm 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C6F2CA1-78DD-BB87-1126-B2223D19605B}"/>
              </a:ext>
            </a:extLst>
          </p:cNvPr>
          <p:cNvCxnSpPr>
            <a:cxnSpLocks/>
          </p:cNvCxnSpPr>
          <p:nvPr/>
        </p:nvCxnSpPr>
        <p:spPr>
          <a:xfrm flipH="1">
            <a:off x="486932" y="2609851"/>
            <a:ext cx="2942068" cy="893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CAF0079-3A72-D2AB-71CD-486CBEA5CC8E}"/>
              </a:ext>
            </a:extLst>
          </p:cNvPr>
          <p:cNvCxnSpPr>
            <a:cxnSpLocks/>
          </p:cNvCxnSpPr>
          <p:nvPr/>
        </p:nvCxnSpPr>
        <p:spPr>
          <a:xfrm flipH="1" flipV="1">
            <a:off x="463509" y="2618781"/>
            <a:ext cx="23423" cy="423166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D0891CD-A85E-5B65-CD70-C7E79430ECBE}"/>
              </a:ext>
            </a:extLst>
          </p:cNvPr>
          <p:cNvCxnSpPr>
            <a:cxnSpLocks/>
          </p:cNvCxnSpPr>
          <p:nvPr/>
        </p:nvCxnSpPr>
        <p:spPr>
          <a:xfrm flipH="1">
            <a:off x="486932" y="6868305"/>
            <a:ext cx="1783897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C07B789-7792-D760-0CE5-A9183A25A04A}"/>
              </a:ext>
            </a:extLst>
          </p:cNvPr>
          <p:cNvSpPr txBox="1"/>
          <p:nvPr/>
        </p:nvSpPr>
        <p:spPr>
          <a:xfrm rot="5400000">
            <a:off x="687262" y="6896780"/>
            <a:ext cx="103066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6 ¼”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16 cm 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BDBEE98-54AF-894C-2B67-22C6748FD4A1}"/>
              </a:ext>
            </a:extLst>
          </p:cNvPr>
          <p:cNvCxnSpPr>
            <a:cxnSpLocks/>
          </p:cNvCxnSpPr>
          <p:nvPr/>
        </p:nvCxnSpPr>
        <p:spPr>
          <a:xfrm flipV="1">
            <a:off x="815544" y="6868305"/>
            <a:ext cx="0" cy="49187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4784878-213A-4B88-B89A-E130876E5E3F}"/>
              </a:ext>
            </a:extLst>
          </p:cNvPr>
          <p:cNvSpPr txBox="1"/>
          <p:nvPr/>
        </p:nvSpPr>
        <p:spPr>
          <a:xfrm rot="5400000">
            <a:off x="-10508" y="4691389"/>
            <a:ext cx="103066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62 ¾”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159 cm </a:t>
            </a:r>
          </a:p>
        </p:txBody>
      </p:sp>
    </p:spTree>
    <p:extLst>
      <p:ext uri="{BB962C8B-B14F-4D97-AF65-F5344CB8AC3E}">
        <p14:creationId xmlns:p14="http://schemas.microsoft.com/office/powerpoint/2010/main" val="321034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C677E22-0C5F-62E8-C04E-50C71488B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5" y="-3830"/>
            <a:ext cx="2606107" cy="97320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CB60816-EFB4-43E7-869C-7237B263B70F}"/>
              </a:ext>
            </a:extLst>
          </p:cNvPr>
          <p:cNvSpPr txBox="1"/>
          <p:nvPr/>
        </p:nvSpPr>
        <p:spPr>
          <a:xfrm>
            <a:off x="3775312" y="7621755"/>
            <a:ext cx="115387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4 ¾”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12 cm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BDE731-CBA7-0204-0E10-EDA4CACDA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04" y="2342824"/>
            <a:ext cx="4964475" cy="50292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BD72E9A-5F15-ED6B-09EF-112C3FF9241F}"/>
              </a:ext>
            </a:extLst>
          </p:cNvPr>
          <p:cNvCxnSpPr>
            <a:cxnSpLocks/>
          </p:cNvCxnSpPr>
          <p:nvPr/>
        </p:nvCxnSpPr>
        <p:spPr>
          <a:xfrm>
            <a:off x="1405805" y="2735090"/>
            <a:ext cx="765895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8450DF1-8BBF-04AE-B2C8-995BD235BC52}"/>
              </a:ext>
            </a:extLst>
          </p:cNvPr>
          <p:cNvSpPr txBox="1"/>
          <p:nvPr/>
        </p:nvSpPr>
        <p:spPr>
          <a:xfrm>
            <a:off x="1211814" y="2473480"/>
            <a:ext cx="115387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12”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30 cm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2BD117D-B253-3186-17CF-E82D596B68C4}"/>
              </a:ext>
            </a:extLst>
          </p:cNvPr>
          <p:cNvSpPr/>
          <p:nvPr/>
        </p:nvSpPr>
        <p:spPr>
          <a:xfrm>
            <a:off x="16051" y="9537471"/>
            <a:ext cx="68258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tel</a:t>
            </a:r>
            <a:r>
              <a:rPr lang="en-CA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: 888-923-9813 | info@leisurecraft.com| web: www.leisurecraft.com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1115F0F-C908-E0DE-7305-C2C4C4911A45}"/>
              </a:ext>
            </a:extLst>
          </p:cNvPr>
          <p:cNvSpPr/>
          <p:nvPr/>
        </p:nvSpPr>
        <p:spPr>
          <a:xfrm>
            <a:off x="2276659" y="1725865"/>
            <a:ext cx="230468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W2</a:t>
            </a:r>
          </a:p>
          <a:p>
            <a:pPr algn="ctr"/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2 Windows in Front  Wall </a:t>
            </a:r>
            <a:endParaRPr lang="en-CA" sz="14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B3A27D-34E1-87BF-E59D-89BBF6CA3B40}"/>
              </a:ext>
            </a:extLst>
          </p:cNvPr>
          <p:cNvSpPr txBox="1"/>
          <p:nvPr/>
        </p:nvSpPr>
        <p:spPr>
          <a:xfrm rot="16200000">
            <a:off x="5680230" y="5397214"/>
            <a:ext cx="14520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51 ½”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131 cm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8681CD-36C9-73EB-D22E-494369B74DAD}"/>
              </a:ext>
            </a:extLst>
          </p:cNvPr>
          <p:cNvCxnSpPr>
            <a:cxnSpLocks/>
          </p:cNvCxnSpPr>
          <p:nvPr/>
        </p:nvCxnSpPr>
        <p:spPr>
          <a:xfrm flipH="1">
            <a:off x="4929188" y="5793127"/>
            <a:ext cx="96689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11D087-4290-D9C2-61F3-D69FE02E7DF0}"/>
              </a:ext>
            </a:extLst>
          </p:cNvPr>
          <p:cNvCxnSpPr>
            <a:cxnSpLocks/>
          </p:cNvCxnSpPr>
          <p:nvPr/>
        </p:nvCxnSpPr>
        <p:spPr>
          <a:xfrm flipH="1">
            <a:off x="4581525" y="7358573"/>
            <a:ext cx="180975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A80B1A-9A1F-6E19-3421-146428076C9E}"/>
              </a:ext>
            </a:extLst>
          </p:cNvPr>
          <p:cNvCxnSpPr>
            <a:cxnSpLocks/>
          </p:cNvCxnSpPr>
          <p:nvPr/>
        </p:nvCxnSpPr>
        <p:spPr>
          <a:xfrm flipV="1">
            <a:off x="1405805" y="2724150"/>
            <a:ext cx="0" cy="141173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25E7570-36ED-8D3C-5236-0D67FAE8153C}"/>
              </a:ext>
            </a:extLst>
          </p:cNvPr>
          <p:cNvCxnSpPr>
            <a:cxnSpLocks/>
          </p:cNvCxnSpPr>
          <p:nvPr/>
        </p:nvCxnSpPr>
        <p:spPr>
          <a:xfrm flipV="1">
            <a:off x="5896079" y="5778533"/>
            <a:ext cx="0" cy="158004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E975320-C02A-7640-95F9-41051001C3FF}"/>
              </a:ext>
            </a:extLst>
          </p:cNvPr>
          <p:cNvSpPr txBox="1"/>
          <p:nvPr/>
        </p:nvSpPr>
        <p:spPr>
          <a:xfrm rot="16200000">
            <a:off x="5154629" y="6377647"/>
            <a:ext cx="14520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25 ¼”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64 cm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AAC994-49E7-01A5-9F93-AD7BE524C9FF}"/>
              </a:ext>
            </a:extLst>
          </p:cNvPr>
          <p:cNvCxnSpPr>
            <a:cxnSpLocks/>
          </p:cNvCxnSpPr>
          <p:nvPr/>
        </p:nvCxnSpPr>
        <p:spPr>
          <a:xfrm flipH="1">
            <a:off x="4929188" y="3996940"/>
            <a:ext cx="1462087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97C57FF-5C16-19D7-A957-2FDC051D7794}"/>
              </a:ext>
            </a:extLst>
          </p:cNvPr>
          <p:cNvCxnSpPr>
            <a:cxnSpLocks/>
          </p:cNvCxnSpPr>
          <p:nvPr/>
        </p:nvCxnSpPr>
        <p:spPr>
          <a:xfrm flipV="1">
            <a:off x="6396037" y="3996940"/>
            <a:ext cx="0" cy="336163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64E438-D60A-512A-9E3C-2ABCD068A763}"/>
              </a:ext>
            </a:extLst>
          </p:cNvPr>
          <p:cNvCxnSpPr>
            <a:cxnSpLocks/>
          </p:cNvCxnSpPr>
          <p:nvPr/>
        </p:nvCxnSpPr>
        <p:spPr>
          <a:xfrm flipV="1">
            <a:off x="2170490" y="2724150"/>
            <a:ext cx="0" cy="144983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1854EA-5B5C-5EAC-4932-B5F96A7D47A5}"/>
              </a:ext>
            </a:extLst>
          </p:cNvPr>
          <p:cNvCxnSpPr>
            <a:cxnSpLocks/>
          </p:cNvCxnSpPr>
          <p:nvPr/>
        </p:nvCxnSpPr>
        <p:spPr>
          <a:xfrm flipH="1" flipV="1">
            <a:off x="686835" y="3990140"/>
            <a:ext cx="924729" cy="68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A53F27A-121F-E367-4FD0-0CA744E48C84}"/>
              </a:ext>
            </a:extLst>
          </p:cNvPr>
          <p:cNvCxnSpPr>
            <a:cxnSpLocks/>
          </p:cNvCxnSpPr>
          <p:nvPr/>
        </p:nvCxnSpPr>
        <p:spPr>
          <a:xfrm flipH="1">
            <a:off x="686836" y="5750264"/>
            <a:ext cx="776574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7DE47D2-B0B4-F24F-0E16-25055F4E4959}"/>
              </a:ext>
            </a:extLst>
          </p:cNvPr>
          <p:cNvCxnSpPr>
            <a:cxnSpLocks/>
          </p:cNvCxnSpPr>
          <p:nvPr/>
        </p:nvCxnSpPr>
        <p:spPr>
          <a:xfrm flipH="1" flipV="1">
            <a:off x="686835" y="3996940"/>
            <a:ext cx="1" cy="175332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65C20EC-DD62-B5E9-E5AE-3F7EB5333F89}"/>
              </a:ext>
            </a:extLst>
          </p:cNvPr>
          <p:cNvSpPr txBox="1"/>
          <p:nvPr/>
        </p:nvSpPr>
        <p:spPr>
          <a:xfrm rot="5400000">
            <a:off x="-39206" y="4600319"/>
            <a:ext cx="14520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26 ¼”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67 cm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6A8BFE-6101-7AA0-B1AF-9CF0F02167C5}"/>
              </a:ext>
            </a:extLst>
          </p:cNvPr>
          <p:cNvSpPr txBox="1"/>
          <p:nvPr/>
        </p:nvSpPr>
        <p:spPr>
          <a:xfrm>
            <a:off x="16051" y="8267163"/>
            <a:ext cx="68258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*Product W2 - 2 windows available on changeroom or back wall at same measurements as front  wall</a:t>
            </a:r>
            <a:endParaRPr lang="en-US" sz="900" b="1" i="1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5283C1-3E89-E7FE-2F4C-A2E816478C15}"/>
              </a:ext>
            </a:extLst>
          </p:cNvPr>
          <p:cNvCxnSpPr>
            <a:cxnSpLocks/>
          </p:cNvCxnSpPr>
          <p:nvPr/>
        </p:nvCxnSpPr>
        <p:spPr>
          <a:xfrm flipV="1">
            <a:off x="4218365" y="6476266"/>
            <a:ext cx="0" cy="116266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CEC02-176A-44EE-7B7B-3112875181F9}"/>
              </a:ext>
            </a:extLst>
          </p:cNvPr>
          <p:cNvCxnSpPr>
            <a:cxnSpLocks/>
          </p:cNvCxnSpPr>
          <p:nvPr/>
        </p:nvCxnSpPr>
        <p:spPr>
          <a:xfrm flipV="1">
            <a:off x="4519990" y="5677756"/>
            <a:ext cx="0" cy="196117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F4612E-E18C-9E3A-6066-8C4A56E1A89E}"/>
              </a:ext>
            </a:extLst>
          </p:cNvPr>
          <p:cNvCxnSpPr>
            <a:cxnSpLocks/>
          </p:cNvCxnSpPr>
          <p:nvPr/>
        </p:nvCxnSpPr>
        <p:spPr>
          <a:xfrm>
            <a:off x="4189790" y="7638932"/>
            <a:ext cx="33020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768CF8D-76B1-3AE4-A4BA-3C66935CB0D8}"/>
              </a:ext>
            </a:extLst>
          </p:cNvPr>
          <p:cNvSpPr/>
          <p:nvPr/>
        </p:nvSpPr>
        <p:spPr>
          <a:xfrm>
            <a:off x="-16050" y="475203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670C/672C</a:t>
            </a:r>
          </a:p>
          <a:p>
            <a:pPr algn="ctr"/>
            <a:r>
              <a:rPr lang="en-CA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6’x7’ (214cm) Barrel Sauna with Changeroom</a:t>
            </a:r>
            <a:endParaRPr lang="en-CA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77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8B31D44-7E3F-0620-65B2-6AEC50FCAC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5" y="-3830"/>
            <a:ext cx="2606107" cy="973208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52BD117D-B253-3186-17CF-E82D596B68C4}"/>
              </a:ext>
            </a:extLst>
          </p:cNvPr>
          <p:cNvSpPr/>
          <p:nvPr/>
        </p:nvSpPr>
        <p:spPr>
          <a:xfrm>
            <a:off x="16051" y="9537471"/>
            <a:ext cx="68258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tel</a:t>
            </a:r>
            <a:r>
              <a:rPr lang="en-CA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: 888-923-9813 | info@leisurecraft.com| web: www.leisurecraft.com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049DF6-6055-8B28-1282-A717D7693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49" y="2812478"/>
            <a:ext cx="5025801" cy="5029200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>
          <a:xfrm rot="16200000">
            <a:off x="5728714" y="6241002"/>
            <a:ext cx="14990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39 ¾”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101 cm </a:t>
            </a:r>
            <a:endParaRPr lang="en-US" sz="1000" b="1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218" name="Straight Connector 217"/>
          <p:cNvCxnSpPr>
            <a:cxnSpLocks/>
          </p:cNvCxnSpPr>
          <p:nvPr/>
        </p:nvCxnSpPr>
        <p:spPr>
          <a:xfrm flipH="1">
            <a:off x="3901728" y="3888311"/>
            <a:ext cx="2314905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D7D2E1-2DE2-1FC2-5120-9C0F3FF3577C}"/>
              </a:ext>
            </a:extLst>
          </p:cNvPr>
          <p:cNvCxnSpPr>
            <a:cxnSpLocks/>
          </p:cNvCxnSpPr>
          <p:nvPr/>
        </p:nvCxnSpPr>
        <p:spPr>
          <a:xfrm flipH="1">
            <a:off x="4603041" y="7749534"/>
            <a:ext cx="1839443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80D038-0419-8D43-B729-750D860C1789}"/>
              </a:ext>
            </a:extLst>
          </p:cNvPr>
          <p:cNvCxnSpPr>
            <a:cxnSpLocks/>
          </p:cNvCxnSpPr>
          <p:nvPr/>
        </p:nvCxnSpPr>
        <p:spPr>
          <a:xfrm flipV="1">
            <a:off x="2572617" y="2466106"/>
            <a:ext cx="0" cy="142220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2DA8268-E7EF-9D10-5793-F06DE657E2DB}"/>
              </a:ext>
            </a:extLst>
          </p:cNvPr>
          <p:cNvCxnSpPr>
            <a:cxnSpLocks/>
          </p:cNvCxnSpPr>
          <p:nvPr/>
        </p:nvCxnSpPr>
        <p:spPr>
          <a:xfrm>
            <a:off x="2572617" y="2466106"/>
            <a:ext cx="1645455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8ED4D38-360C-401A-4361-179BD1D47C6E}"/>
              </a:ext>
            </a:extLst>
          </p:cNvPr>
          <p:cNvSpPr txBox="1"/>
          <p:nvPr/>
        </p:nvSpPr>
        <p:spPr>
          <a:xfrm>
            <a:off x="2852062" y="2203168"/>
            <a:ext cx="115387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24”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61 cm </a:t>
            </a:r>
            <a:endParaRPr lang="en-US" sz="1000" b="1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2C211A9-92AD-CF61-E851-9C2478DEFCDC}"/>
              </a:ext>
            </a:extLst>
          </p:cNvPr>
          <p:cNvCxnSpPr>
            <a:cxnSpLocks/>
          </p:cNvCxnSpPr>
          <p:nvPr/>
        </p:nvCxnSpPr>
        <p:spPr>
          <a:xfrm flipV="1">
            <a:off x="6442484" y="5255691"/>
            <a:ext cx="0" cy="249384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93DBD37B-2CF8-3D89-69E0-FB42F5B69FAD}"/>
              </a:ext>
            </a:extLst>
          </p:cNvPr>
          <p:cNvSpPr txBox="1"/>
          <p:nvPr/>
        </p:nvSpPr>
        <p:spPr>
          <a:xfrm rot="16200000">
            <a:off x="5467105" y="4304829"/>
            <a:ext cx="14990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20”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51 cm </a:t>
            </a:r>
            <a:endParaRPr lang="en-US" sz="1000" b="1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B52A31-3197-834B-E2EC-B13EA9AB8D92}"/>
              </a:ext>
            </a:extLst>
          </p:cNvPr>
          <p:cNvCxnSpPr>
            <a:cxnSpLocks/>
          </p:cNvCxnSpPr>
          <p:nvPr/>
        </p:nvCxnSpPr>
        <p:spPr>
          <a:xfrm flipH="1">
            <a:off x="3901728" y="5255691"/>
            <a:ext cx="254075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15C428-0AF8-99B4-243B-F849B6B26256}"/>
              </a:ext>
            </a:extLst>
          </p:cNvPr>
          <p:cNvCxnSpPr>
            <a:cxnSpLocks/>
          </p:cNvCxnSpPr>
          <p:nvPr/>
        </p:nvCxnSpPr>
        <p:spPr>
          <a:xfrm flipV="1">
            <a:off x="6216633" y="3888311"/>
            <a:ext cx="0" cy="136738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9313A31-609D-FC1F-D435-9126CA4F5288}"/>
              </a:ext>
            </a:extLst>
          </p:cNvPr>
          <p:cNvCxnSpPr>
            <a:cxnSpLocks/>
          </p:cNvCxnSpPr>
          <p:nvPr/>
        </p:nvCxnSpPr>
        <p:spPr>
          <a:xfrm flipV="1">
            <a:off x="4218072" y="2466106"/>
            <a:ext cx="0" cy="142220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21115F0F-C908-E0DE-7305-C2C4C4911A45}"/>
              </a:ext>
            </a:extLst>
          </p:cNvPr>
          <p:cNvSpPr/>
          <p:nvPr/>
        </p:nvSpPr>
        <p:spPr>
          <a:xfrm>
            <a:off x="1952305" y="1639850"/>
            <a:ext cx="295339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W1</a:t>
            </a:r>
          </a:p>
          <a:p>
            <a:pPr algn="ctr"/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Rectangle Window in Back Wall </a:t>
            </a:r>
            <a:endParaRPr lang="en-CA" sz="14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BE6FE2-97CA-8106-CC50-6798EC26ED55}"/>
              </a:ext>
            </a:extLst>
          </p:cNvPr>
          <p:cNvSpPr/>
          <p:nvPr/>
        </p:nvSpPr>
        <p:spPr>
          <a:xfrm>
            <a:off x="-16050" y="475203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670C/672C</a:t>
            </a:r>
          </a:p>
          <a:p>
            <a:pPr algn="ctr"/>
            <a:r>
              <a:rPr lang="en-CA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6’x7’ (214cm) Barrel Sauna with Changeroom</a:t>
            </a:r>
            <a:endParaRPr lang="en-CA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882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93F24464-614E-C178-43B7-477D717C08F6}"/>
              </a:ext>
            </a:extLst>
          </p:cNvPr>
          <p:cNvSpPr txBox="1"/>
          <p:nvPr/>
        </p:nvSpPr>
        <p:spPr>
          <a:xfrm>
            <a:off x="3313091" y="7999690"/>
            <a:ext cx="115387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17”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43cm </a:t>
            </a:r>
            <a:endParaRPr lang="en-US" sz="1000" b="1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220800-CB40-2B3E-E7D6-C5C78D194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3" y="1664043"/>
            <a:ext cx="4725485" cy="5916061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A8ED4D38-360C-401A-4361-179BD1D47C6E}"/>
              </a:ext>
            </a:extLst>
          </p:cNvPr>
          <p:cNvSpPr txBox="1"/>
          <p:nvPr/>
        </p:nvSpPr>
        <p:spPr>
          <a:xfrm>
            <a:off x="4030249" y="7999690"/>
            <a:ext cx="115387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12”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30cm </a:t>
            </a:r>
            <a:endParaRPr lang="en-US" sz="1000" b="1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5DD8508-2C1B-F6B9-1B8E-2A3547616F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5" y="-3830"/>
            <a:ext cx="2606107" cy="973208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52BD117D-B253-3186-17CF-E82D596B68C4}"/>
              </a:ext>
            </a:extLst>
          </p:cNvPr>
          <p:cNvSpPr/>
          <p:nvPr/>
        </p:nvSpPr>
        <p:spPr>
          <a:xfrm>
            <a:off x="16051" y="9537471"/>
            <a:ext cx="68258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tel</a:t>
            </a:r>
            <a:r>
              <a:rPr lang="en-CA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: 888-923-9813 | info@leisurecraft.com| web: www.leisurecraft.com</a:t>
            </a:r>
          </a:p>
        </p:txBody>
      </p:sp>
      <p:sp>
        <p:nvSpPr>
          <p:cNvPr id="121" name="TextBox 120"/>
          <p:cNvSpPr txBox="1"/>
          <p:nvPr/>
        </p:nvSpPr>
        <p:spPr>
          <a:xfrm rot="16200000">
            <a:off x="5213558" y="4044093"/>
            <a:ext cx="14990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116”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295 cm </a:t>
            </a:r>
            <a:endParaRPr lang="en-US" sz="1000" b="1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218" name="Straight Connector 217"/>
          <p:cNvCxnSpPr>
            <a:cxnSpLocks/>
          </p:cNvCxnSpPr>
          <p:nvPr/>
        </p:nvCxnSpPr>
        <p:spPr>
          <a:xfrm flipH="1">
            <a:off x="5530852" y="1681901"/>
            <a:ext cx="86447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D7D2E1-2DE2-1FC2-5120-9C0F3FF3577C}"/>
              </a:ext>
            </a:extLst>
          </p:cNvPr>
          <p:cNvCxnSpPr>
            <a:cxnSpLocks/>
          </p:cNvCxnSpPr>
          <p:nvPr/>
        </p:nvCxnSpPr>
        <p:spPr>
          <a:xfrm flipH="1">
            <a:off x="4873086" y="7526229"/>
            <a:ext cx="150791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80D038-0419-8D43-B729-750D860C1789}"/>
              </a:ext>
            </a:extLst>
          </p:cNvPr>
          <p:cNvCxnSpPr>
            <a:cxnSpLocks/>
          </p:cNvCxnSpPr>
          <p:nvPr/>
        </p:nvCxnSpPr>
        <p:spPr>
          <a:xfrm flipV="1">
            <a:off x="4251639" y="6817820"/>
            <a:ext cx="0" cy="141654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2DA8268-E7EF-9D10-5793-F06DE657E2DB}"/>
              </a:ext>
            </a:extLst>
          </p:cNvPr>
          <p:cNvCxnSpPr>
            <a:cxnSpLocks/>
          </p:cNvCxnSpPr>
          <p:nvPr/>
        </p:nvCxnSpPr>
        <p:spPr>
          <a:xfrm>
            <a:off x="4251639" y="8241957"/>
            <a:ext cx="621447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2C211A9-92AD-CF61-E851-9C2478DEFCDC}"/>
              </a:ext>
            </a:extLst>
          </p:cNvPr>
          <p:cNvCxnSpPr>
            <a:cxnSpLocks/>
          </p:cNvCxnSpPr>
          <p:nvPr/>
        </p:nvCxnSpPr>
        <p:spPr>
          <a:xfrm flipV="1">
            <a:off x="5921590" y="1699760"/>
            <a:ext cx="20236" cy="544257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93DBD37B-2CF8-3D89-69E0-FB42F5B69FAD}"/>
              </a:ext>
            </a:extLst>
          </p:cNvPr>
          <p:cNvSpPr txBox="1"/>
          <p:nvPr/>
        </p:nvSpPr>
        <p:spPr>
          <a:xfrm rot="16200000">
            <a:off x="5645793" y="4342456"/>
            <a:ext cx="14990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123 ½”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314 cm </a:t>
            </a:r>
            <a:endParaRPr lang="en-US" sz="1000" b="1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B52A31-3197-834B-E2EC-B13EA9AB8D92}"/>
              </a:ext>
            </a:extLst>
          </p:cNvPr>
          <p:cNvCxnSpPr>
            <a:cxnSpLocks/>
          </p:cNvCxnSpPr>
          <p:nvPr/>
        </p:nvCxnSpPr>
        <p:spPr>
          <a:xfrm flipH="1">
            <a:off x="4508631" y="7069374"/>
            <a:ext cx="145445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15C428-0AF8-99B4-243B-F849B6B26256}"/>
              </a:ext>
            </a:extLst>
          </p:cNvPr>
          <p:cNvCxnSpPr>
            <a:cxnSpLocks/>
          </p:cNvCxnSpPr>
          <p:nvPr/>
        </p:nvCxnSpPr>
        <p:spPr>
          <a:xfrm flipV="1">
            <a:off x="6375366" y="1681901"/>
            <a:ext cx="19956" cy="584433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9313A31-609D-FC1F-D435-9126CA4F5288}"/>
              </a:ext>
            </a:extLst>
          </p:cNvPr>
          <p:cNvCxnSpPr>
            <a:cxnSpLocks/>
          </p:cNvCxnSpPr>
          <p:nvPr/>
        </p:nvCxnSpPr>
        <p:spPr>
          <a:xfrm flipV="1">
            <a:off x="4873086" y="7002261"/>
            <a:ext cx="0" cy="129720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21115F0F-C908-E0DE-7305-C2C4C4911A45}"/>
              </a:ext>
            </a:extLst>
          </p:cNvPr>
          <p:cNvSpPr/>
          <p:nvPr/>
        </p:nvSpPr>
        <p:spPr>
          <a:xfrm>
            <a:off x="1952305" y="1639850"/>
            <a:ext cx="295339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Wood Burning Heater</a:t>
            </a:r>
            <a:endParaRPr lang="en-CA" sz="14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CC06B4A-05B0-2654-9FA9-613FB9FE60BD}"/>
              </a:ext>
            </a:extLst>
          </p:cNvPr>
          <p:cNvCxnSpPr>
            <a:cxnSpLocks/>
          </p:cNvCxnSpPr>
          <p:nvPr/>
        </p:nvCxnSpPr>
        <p:spPr>
          <a:xfrm flipV="1">
            <a:off x="3480576" y="6864796"/>
            <a:ext cx="0" cy="137716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F0BF16B-8BFF-313E-3739-4A78B830F438}"/>
              </a:ext>
            </a:extLst>
          </p:cNvPr>
          <p:cNvCxnSpPr>
            <a:cxnSpLocks/>
          </p:cNvCxnSpPr>
          <p:nvPr/>
        </p:nvCxnSpPr>
        <p:spPr>
          <a:xfrm flipV="1">
            <a:off x="1205103" y="6932078"/>
            <a:ext cx="0" cy="131776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E15C022-0CF3-0590-45D5-8D4FBE5E92C9}"/>
              </a:ext>
            </a:extLst>
          </p:cNvPr>
          <p:cNvCxnSpPr>
            <a:cxnSpLocks/>
          </p:cNvCxnSpPr>
          <p:nvPr/>
        </p:nvCxnSpPr>
        <p:spPr>
          <a:xfrm flipV="1">
            <a:off x="1205103" y="8241957"/>
            <a:ext cx="2275473" cy="788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C987790-240C-1922-0AA3-314F2BF54188}"/>
              </a:ext>
            </a:extLst>
          </p:cNvPr>
          <p:cNvCxnSpPr>
            <a:cxnSpLocks/>
          </p:cNvCxnSpPr>
          <p:nvPr/>
        </p:nvCxnSpPr>
        <p:spPr>
          <a:xfrm>
            <a:off x="3480576" y="8242250"/>
            <a:ext cx="771063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EB14C21-5EC3-CD7B-4D7A-E4767C22ECD3}"/>
              </a:ext>
            </a:extLst>
          </p:cNvPr>
          <p:cNvSpPr txBox="1"/>
          <p:nvPr/>
        </p:nvSpPr>
        <p:spPr>
          <a:xfrm>
            <a:off x="1653104" y="8008631"/>
            <a:ext cx="115387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46 ½”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118cm </a:t>
            </a:r>
            <a:endParaRPr lang="en-US" sz="1000" b="1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2982712-EA2C-331A-3E4E-9BEEB597BBFE}"/>
              </a:ext>
            </a:extLst>
          </p:cNvPr>
          <p:cNvCxnSpPr>
            <a:cxnSpLocks/>
          </p:cNvCxnSpPr>
          <p:nvPr/>
        </p:nvCxnSpPr>
        <p:spPr>
          <a:xfrm flipH="1">
            <a:off x="595503" y="5693214"/>
            <a:ext cx="3140680" cy="931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45701BB-31A3-0634-C47D-1D0B2E2C6E31}"/>
              </a:ext>
            </a:extLst>
          </p:cNvPr>
          <p:cNvCxnSpPr>
            <a:cxnSpLocks/>
          </p:cNvCxnSpPr>
          <p:nvPr/>
        </p:nvCxnSpPr>
        <p:spPr>
          <a:xfrm flipH="1">
            <a:off x="595503" y="7142335"/>
            <a:ext cx="258365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34E5777-C3C9-723E-E7F4-4AED75C81668}"/>
              </a:ext>
            </a:extLst>
          </p:cNvPr>
          <p:cNvCxnSpPr>
            <a:cxnSpLocks/>
          </p:cNvCxnSpPr>
          <p:nvPr/>
        </p:nvCxnSpPr>
        <p:spPr>
          <a:xfrm flipH="1" flipV="1">
            <a:off x="591158" y="5693214"/>
            <a:ext cx="4345" cy="144912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8D7C72E-485C-4513-BE89-2845E1326A3E}"/>
              </a:ext>
            </a:extLst>
          </p:cNvPr>
          <p:cNvSpPr txBox="1"/>
          <p:nvPr/>
        </p:nvSpPr>
        <p:spPr>
          <a:xfrm rot="5400000">
            <a:off x="-155645" y="6170684"/>
            <a:ext cx="14990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28”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71 cm </a:t>
            </a:r>
            <a:endParaRPr lang="en-US" sz="1000" b="1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84E43D-9014-CC38-ACD2-104E0B92A51F}"/>
              </a:ext>
            </a:extLst>
          </p:cNvPr>
          <p:cNvSpPr/>
          <p:nvPr/>
        </p:nvSpPr>
        <p:spPr>
          <a:xfrm>
            <a:off x="655342" y="2763303"/>
            <a:ext cx="2953390" cy="6771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200" b="1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Please note – Drawing shows sauna room measurements only.</a:t>
            </a:r>
          </a:p>
          <a:p>
            <a:pPr algn="ctr"/>
            <a:endParaRPr lang="en-CA" sz="14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FA6301-EF94-98CC-8886-6107314B48A2}"/>
              </a:ext>
            </a:extLst>
          </p:cNvPr>
          <p:cNvSpPr/>
          <p:nvPr/>
        </p:nvSpPr>
        <p:spPr>
          <a:xfrm>
            <a:off x="-16050" y="475203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670C/672C</a:t>
            </a:r>
          </a:p>
          <a:p>
            <a:pPr algn="ctr"/>
            <a:r>
              <a:rPr lang="en-CA" sz="2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6’x7’ (214cm) Barrel Sauna with Changeroom</a:t>
            </a:r>
            <a:endParaRPr lang="en-CA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12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21543</TotalTime>
  <Words>497</Words>
  <Application>Microsoft Office PowerPoint</Application>
  <PresentationFormat>A4 Paper (210x297 mm)</PresentationFormat>
  <Paragraphs>126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Rice</dc:creator>
  <cp:lastModifiedBy>Kevin Rice</cp:lastModifiedBy>
  <cp:revision>116</cp:revision>
  <cp:lastPrinted>2022-08-31T18:07:11Z</cp:lastPrinted>
  <dcterms:created xsi:type="dcterms:W3CDTF">2018-05-08T19:38:11Z</dcterms:created>
  <dcterms:modified xsi:type="dcterms:W3CDTF">2024-07-29T20:48:53Z</dcterms:modified>
</cp:coreProperties>
</file>